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73152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220" y="84"/>
      </p:cViewPr>
      <p:guideLst>
        <p:guide orient="horz" pos="2880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57721" y="685800"/>
            <a:ext cx="274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7400" y="685800"/>
            <a:ext cx="274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49367" y="1323689"/>
            <a:ext cx="6816600" cy="364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49360" y="5038444"/>
            <a:ext cx="6816600" cy="14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49360" y="3823733"/>
            <a:ext cx="6816600" cy="14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49360" y="2048844"/>
            <a:ext cx="6816600" cy="60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49360" y="2048844"/>
            <a:ext cx="3199800" cy="60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865920" y="2048844"/>
            <a:ext cx="3199800" cy="60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49360" y="987733"/>
            <a:ext cx="2246400" cy="134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49360" y="2470400"/>
            <a:ext cx="2246400" cy="56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92200" y="800267"/>
            <a:ext cx="5094300" cy="727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657600" y="-222"/>
            <a:ext cx="3657600" cy="91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2400" y="2192311"/>
            <a:ext cx="3236100" cy="263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2400" y="4983244"/>
            <a:ext cx="3236100" cy="21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3951600" y="1287244"/>
            <a:ext cx="3069600" cy="656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49360" y="7521022"/>
            <a:ext cx="4799100" cy="10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49360" y="1966444"/>
            <a:ext cx="6816600" cy="34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49360" y="5603956"/>
            <a:ext cx="6816600" cy="2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9360" y="2048844"/>
            <a:ext cx="6816600" cy="6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hyperlink" Target="https://teams.microsoft.com/l/meetup-join/19:meeting_NmZjMGZiY2YtNzkzYi00OWE5LTlmZjItZDQxODczYzQyZGQ4@thread.v2/0?context=%7b%22Tid%22:%2218492cb7-ef45-4561-8571-0c42e5f7ac07%22,%22Oid%22:%227ef6e269-1744-4be9-b4ac-08a5642b544a%22,%22IsBroadcastMeeting%22:true%7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363" y="115050"/>
            <a:ext cx="695325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295400" y="200325"/>
            <a:ext cx="4521600" cy="6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/>
              <a:t>IS349 Presents...</a:t>
            </a:r>
            <a:endParaRPr sz="2700" b="1"/>
          </a:p>
        </p:txBody>
      </p:sp>
      <p:sp>
        <p:nvSpPr>
          <p:cNvPr id="56" name="Google Shape;56;p13"/>
          <p:cNvSpPr txBox="1"/>
          <p:nvPr/>
        </p:nvSpPr>
        <p:spPr>
          <a:xfrm>
            <a:off x="-150" y="7639050"/>
            <a:ext cx="7315200" cy="15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Friday, October 30th at 4:30pm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Link to Live Event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Presentation will include artwork, dance and language presentations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2047" y="977575"/>
            <a:ext cx="4991100" cy="6532816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8" name="Google Shape;58;p13"/>
          <p:cNvSpPr txBox="1"/>
          <p:nvPr/>
        </p:nvSpPr>
        <p:spPr>
          <a:xfrm>
            <a:off x="1161900" y="5772450"/>
            <a:ext cx="4991100" cy="14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 b="1"/>
              <a:t>Hispanic Heritage Month Celebration</a:t>
            </a:r>
            <a:endParaRPr sz="41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Custom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nycdoe</dc:creator>
  <cp:lastModifiedBy>Alverio Carmen</cp:lastModifiedBy>
  <cp:revision>1</cp:revision>
  <dcterms:modified xsi:type="dcterms:W3CDTF">2020-10-22T12:55:04Z</dcterms:modified>
</cp:coreProperties>
</file>